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2022.06.04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49FF30-99E6-3C61-CEA1-C4A767115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06F51A0-5E3C-22A1-1230-F719F363A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46FEFA49-A3F9-3B5E-981B-61C9D4CDAEE7}"/>
              </a:ext>
            </a:extLst>
          </p:cNvPr>
          <p:cNvSpPr txBox="1"/>
          <p:nvPr/>
        </p:nvSpPr>
        <p:spPr>
          <a:xfrm>
            <a:off x="2427514" y="150222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那是谁？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A96FB68-2196-D4AC-585C-3A480209EC13}"/>
              </a:ext>
            </a:extLst>
          </p:cNvPr>
          <p:cNvSpPr txBox="1"/>
          <p:nvPr/>
        </p:nvSpPr>
        <p:spPr>
          <a:xfrm>
            <a:off x="212142" y="6716486"/>
            <a:ext cx="6771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+mn-ea"/>
              </a:rPr>
              <a:t>Natalie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+mn-ea"/>
              </a:rPr>
              <a:t>Hinrichsen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+mn-ea"/>
              </a:rPr>
              <a:t> | Tamsin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+mn-ea"/>
              </a:rPr>
              <a:t>Hinrichsen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+mn-ea"/>
              </a:rPr>
              <a:t> | Chisanga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+mn-ea"/>
              </a:rPr>
              <a:t>Mukuka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+mn-ea"/>
              </a:rPr>
              <a:t> | Georgia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+mn-ea"/>
              </a:rPr>
              <a:t>Demertzis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FDD15D-6BA3-A0A2-7A33-301694CC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7AFABE-0FA2-1F49-A53B-6BCA01524529}"/>
              </a:ext>
            </a:extLst>
          </p:cNvPr>
          <p:cNvSpPr txBox="1"/>
          <p:nvPr/>
        </p:nvSpPr>
        <p:spPr>
          <a:xfrm>
            <a:off x="2394857" y="6640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我挥手。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2D24FA-FAA5-23A4-2EE8-0E4E50026A03}"/>
              </a:ext>
            </a:extLst>
          </p:cNvPr>
          <p:cNvSpPr txBox="1"/>
          <p:nvPr/>
        </p:nvSpPr>
        <p:spPr>
          <a:xfrm>
            <a:off x="6498771" y="385354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他也挥手。</a:t>
            </a:r>
          </a:p>
        </p:txBody>
      </p:sp>
    </p:spTree>
    <p:extLst>
      <p:ext uri="{BB962C8B-B14F-4D97-AF65-F5344CB8AC3E}">
        <p14:creationId xmlns:p14="http://schemas.microsoft.com/office/powerpoint/2010/main" val="245003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DBAFA6-5817-073A-B2CF-644635AE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1938A9-DBD6-413D-83A8-387047CBB47C}"/>
              </a:ext>
            </a:extLst>
          </p:cNvPr>
          <p:cNvSpPr txBox="1"/>
          <p:nvPr/>
        </p:nvSpPr>
        <p:spPr>
          <a:xfrm>
            <a:off x="1926771" y="66403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来一起玩吧。</a:t>
            </a:r>
          </a:p>
        </p:txBody>
      </p:sp>
    </p:spTree>
    <p:extLst>
      <p:ext uri="{BB962C8B-B14F-4D97-AF65-F5344CB8AC3E}">
        <p14:creationId xmlns:p14="http://schemas.microsoft.com/office/powerpoint/2010/main" val="3135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65E3FF-5F69-654C-405E-0DF0B7DD4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614CAE-5E71-8820-BA60-58A31FB0FD01}"/>
              </a:ext>
            </a:extLst>
          </p:cNvPr>
          <p:cNvSpPr txBox="1"/>
          <p:nvPr/>
        </p:nvSpPr>
        <p:spPr>
          <a:xfrm>
            <a:off x="1110342" y="570411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糟糕！他不见了！</a:t>
            </a:r>
          </a:p>
        </p:txBody>
      </p:sp>
    </p:spTree>
    <p:extLst>
      <p:ext uri="{BB962C8B-B14F-4D97-AF65-F5344CB8AC3E}">
        <p14:creationId xmlns:p14="http://schemas.microsoft.com/office/powerpoint/2010/main" val="337520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F6113F-B563-1223-1B77-D7E343201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8E5C4C-0D2D-8DAF-1645-C8F3DDAD4EC9}"/>
              </a:ext>
            </a:extLst>
          </p:cNvPr>
          <p:cNvSpPr txBox="1"/>
          <p:nvPr/>
        </p:nvSpPr>
        <p:spPr>
          <a:xfrm>
            <a:off x="1110342" y="570411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你是谁啊？</a:t>
            </a:r>
          </a:p>
        </p:txBody>
      </p:sp>
    </p:spTree>
    <p:extLst>
      <p:ext uri="{BB962C8B-B14F-4D97-AF65-F5344CB8AC3E}">
        <p14:creationId xmlns:p14="http://schemas.microsoft.com/office/powerpoint/2010/main" val="215790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1D2E4F-0617-BF14-A11A-83F41757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201FEB-00D6-B18D-DDA0-8EF33103163D}"/>
              </a:ext>
            </a:extLst>
          </p:cNvPr>
          <p:cNvSpPr txBox="1"/>
          <p:nvPr/>
        </p:nvSpPr>
        <p:spPr>
          <a:xfrm>
            <a:off x="2100942" y="87085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我可爱的鼻子。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219D56-446C-7E7D-A13E-F2014E894FD5}"/>
              </a:ext>
            </a:extLst>
          </p:cNvPr>
          <p:cNvSpPr txBox="1"/>
          <p:nvPr/>
        </p:nvSpPr>
        <p:spPr>
          <a:xfrm>
            <a:off x="4561113" y="568371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他可爱的鼻子。</a:t>
            </a:r>
          </a:p>
        </p:txBody>
      </p:sp>
    </p:spTree>
    <p:extLst>
      <p:ext uri="{BB962C8B-B14F-4D97-AF65-F5344CB8AC3E}">
        <p14:creationId xmlns:p14="http://schemas.microsoft.com/office/powerpoint/2010/main" val="2908887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8D6EB2-C081-985D-58BE-EE9B97C09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B6FE1C-D527-E1A1-4BF0-5FA7F517872F}"/>
              </a:ext>
            </a:extLst>
          </p:cNvPr>
          <p:cNvSpPr txBox="1"/>
          <p:nvPr/>
        </p:nvSpPr>
        <p:spPr>
          <a:xfrm>
            <a:off x="2982685" y="87085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我做了个鬼脸。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99FBF6-1CC3-943E-55DC-F4564C4EE2AA}"/>
              </a:ext>
            </a:extLst>
          </p:cNvPr>
          <p:cNvSpPr txBox="1"/>
          <p:nvPr/>
        </p:nvSpPr>
        <p:spPr>
          <a:xfrm>
            <a:off x="8316685" y="635862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他也一样。</a:t>
            </a:r>
          </a:p>
        </p:txBody>
      </p:sp>
    </p:spTree>
    <p:extLst>
      <p:ext uri="{BB962C8B-B14F-4D97-AF65-F5344CB8AC3E}">
        <p14:creationId xmlns:p14="http://schemas.microsoft.com/office/powerpoint/2010/main" val="380897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ABDD83-4535-0BEA-D5EE-496D8C9A3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C69087-267B-3B8B-381F-86BAB910BEFF}"/>
              </a:ext>
            </a:extLst>
          </p:cNvPr>
          <p:cNvSpPr txBox="1"/>
          <p:nvPr/>
        </p:nvSpPr>
        <p:spPr>
          <a:xfrm>
            <a:off x="2471057" y="1469571"/>
            <a:ext cx="4054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噢！原来他就是</a:t>
            </a:r>
            <a:r>
              <a:rPr lang="en-US" altLang="zh-CN" sz="3600" dirty="0"/>
              <a:t>……</a:t>
            </a:r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291BD9-F47F-2A3C-277E-7F5531871E3F}"/>
              </a:ext>
            </a:extLst>
          </p:cNvPr>
          <p:cNvSpPr txBox="1"/>
          <p:nvPr/>
        </p:nvSpPr>
        <p:spPr>
          <a:xfrm>
            <a:off x="10504714" y="14695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/>
              <a:t>我！</a:t>
            </a:r>
          </a:p>
        </p:txBody>
      </p:sp>
    </p:spTree>
    <p:extLst>
      <p:ext uri="{BB962C8B-B14F-4D97-AF65-F5344CB8AC3E}">
        <p14:creationId xmlns:p14="http://schemas.microsoft.com/office/powerpoint/2010/main" val="406685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28C8F2-4E0C-47BB-975B-385E5D85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3BBCEF-8080-18AD-3973-67D68F243F19}"/>
              </a:ext>
            </a:extLst>
          </p:cNvPr>
          <p:cNvSpPr txBox="1"/>
          <p:nvPr/>
        </p:nvSpPr>
        <p:spPr>
          <a:xfrm>
            <a:off x="12899571" y="106679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/>
              <a:t>拜拜！</a:t>
            </a:r>
          </a:p>
        </p:txBody>
      </p:sp>
    </p:spTree>
    <p:extLst>
      <p:ext uri="{BB962C8B-B14F-4D97-AF65-F5344CB8AC3E}">
        <p14:creationId xmlns:p14="http://schemas.microsoft.com/office/powerpoint/2010/main" val="36878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3C8D5A-2EB7-9540-579F-95D114D7E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C7E9A9-F399-C648-2A36-C734F3BCC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AAF9E05-D743-79FE-EB46-492434FD7261}"/>
              </a:ext>
            </a:extLst>
          </p:cNvPr>
          <p:cNvSpPr txBox="1"/>
          <p:nvPr/>
        </p:nvSpPr>
        <p:spPr>
          <a:xfrm>
            <a:off x="9622971" y="83820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那是谁？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64FD55-EA5F-388C-9DA1-416426BD9B9E}"/>
              </a:ext>
            </a:extLst>
          </p:cNvPr>
          <p:cNvSpPr txBox="1"/>
          <p:nvPr/>
        </p:nvSpPr>
        <p:spPr>
          <a:xfrm>
            <a:off x="9934050" y="204420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8347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764C87-0E61-69CF-D2DF-F47B0D383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1A483E-520B-2CA0-A26C-823A136C0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37790F-02D7-8900-3B6A-2244E4761F4F}"/>
              </a:ext>
            </a:extLst>
          </p:cNvPr>
          <p:cNvSpPr txBox="1"/>
          <p:nvPr/>
        </p:nvSpPr>
        <p:spPr>
          <a:xfrm>
            <a:off x="9622971" y="133894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那是谁？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99E297-A56B-B137-A57E-D30DE1B57CB5}"/>
              </a:ext>
            </a:extLst>
          </p:cNvPr>
          <p:cNvSpPr txBox="1"/>
          <p:nvPr/>
        </p:nvSpPr>
        <p:spPr>
          <a:xfrm>
            <a:off x="7560483" y="6859965"/>
            <a:ext cx="6771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+mn-ea"/>
              </a:rPr>
              <a:t>Natalie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+mn-ea"/>
              </a:rPr>
              <a:t>Hinrichsen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+mn-ea"/>
              </a:rPr>
              <a:t> | Tamsin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+mn-ea"/>
              </a:rPr>
              <a:t>Hinrichsen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+mn-ea"/>
              </a:rPr>
              <a:t> | Chisanga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+mn-ea"/>
              </a:rPr>
              <a:t>Mukuka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+mn-ea"/>
              </a:rPr>
              <a:t> | Georgia </a:t>
            </a:r>
            <a:r>
              <a:rPr lang="en-US" altLang="zh-CN" sz="1600" b="0" i="0" u="none" strike="noStrike" baseline="0" dirty="0" err="1">
                <a:solidFill>
                  <a:srgbClr val="000000"/>
                </a:solidFill>
                <a:latin typeface="+mn-ea"/>
              </a:rPr>
              <a:t>Demertzis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5919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5EE670-B23B-F1C0-318B-7D84681FD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9BF351-571E-E692-EB7D-FEC95D8DC36C}"/>
              </a:ext>
            </a:extLst>
          </p:cNvPr>
          <p:cNvSpPr txBox="1"/>
          <p:nvPr/>
        </p:nvSpPr>
        <p:spPr>
          <a:xfrm>
            <a:off x="2373086" y="11212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那是谁？</a:t>
            </a:r>
          </a:p>
        </p:txBody>
      </p:sp>
    </p:spTree>
    <p:extLst>
      <p:ext uri="{BB962C8B-B14F-4D97-AF65-F5344CB8AC3E}">
        <p14:creationId xmlns:p14="http://schemas.microsoft.com/office/powerpoint/2010/main" val="187273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2A736D-2BE3-9E07-2C44-2365B00D9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3B2ACB-5269-8F4D-C9A2-528BA7BFAA23}"/>
              </a:ext>
            </a:extLst>
          </p:cNvPr>
          <p:cNvSpPr txBox="1"/>
          <p:nvPr/>
        </p:nvSpPr>
        <p:spPr>
          <a:xfrm>
            <a:off x="2133600" y="68580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他会走路。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80EEF0-35EF-DCE5-BA3C-0B255E050270}"/>
              </a:ext>
            </a:extLst>
          </p:cNvPr>
          <p:cNvSpPr txBox="1"/>
          <p:nvPr/>
        </p:nvSpPr>
        <p:spPr>
          <a:xfrm>
            <a:off x="9612086" y="621574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像我一样。</a:t>
            </a:r>
          </a:p>
        </p:txBody>
      </p:sp>
    </p:spTree>
    <p:extLst>
      <p:ext uri="{BB962C8B-B14F-4D97-AF65-F5344CB8AC3E}">
        <p14:creationId xmlns:p14="http://schemas.microsoft.com/office/powerpoint/2010/main" val="132112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BE093F-F267-F858-3B76-37C704CB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D9501F-5D6E-6B92-683E-2AA12DB08733}"/>
              </a:ext>
            </a:extLst>
          </p:cNvPr>
          <p:cNvSpPr txBox="1"/>
          <p:nvPr/>
        </p:nvSpPr>
        <p:spPr>
          <a:xfrm>
            <a:off x="1719943" y="68580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我动动脚趾头。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34EB02-D7FE-DDC0-EBFA-888F50E27991}"/>
              </a:ext>
            </a:extLst>
          </p:cNvPr>
          <p:cNvSpPr txBox="1"/>
          <p:nvPr/>
        </p:nvSpPr>
        <p:spPr>
          <a:xfrm>
            <a:off x="5573485" y="3864430"/>
            <a:ext cx="384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他也动动脚趾头。</a:t>
            </a:r>
          </a:p>
        </p:txBody>
      </p:sp>
    </p:spTree>
    <p:extLst>
      <p:ext uri="{BB962C8B-B14F-4D97-AF65-F5344CB8AC3E}">
        <p14:creationId xmlns:p14="http://schemas.microsoft.com/office/powerpoint/2010/main" val="38796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156DB0-9872-D37B-F902-B495F6BF0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176B0E-90D0-7158-3421-5FEB6B08E35D}"/>
              </a:ext>
            </a:extLst>
          </p:cNvPr>
          <p:cNvSpPr txBox="1"/>
          <p:nvPr/>
        </p:nvSpPr>
        <p:spPr>
          <a:xfrm>
            <a:off x="1719943" y="68580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噢？他不见了。</a:t>
            </a:r>
          </a:p>
        </p:txBody>
      </p:sp>
    </p:spTree>
    <p:extLst>
      <p:ext uri="{BB962C8B-B14F-4D97-AF65-F5344CB8AC3E}">
        <p14:creationId xmlns:p14="http://schemas.microsoft.com/office/powerpoint/2010/main" val="252365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7E867B-F364-7B15-06A2-39B577586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8242865-D012-9393-57B9-C7602F296E56}"/>
              </a:ext>
            </a:extLst>
          </p:cNvPr>
          <p:cNvSpPr txBox="1"/>
          <p:nvPr/>
        </p:nvSpPr>
        <p:spPr>
          <a:xfrm>
            <a:off x="2024743" y="105591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/>
              <a:t>他是</a:t>
            </a:r>
            <a:r>
              <a:rPr lang="zh-CN" altLang="en-US" sz="3600" dirty="0"/>
              <a:t>谁？</a:t>
            </a:r>
          </a:p>
        </p:txBody>
      </p:sp>
    </p:spTree>
    <p:extLst>
      <p:ext uri="{BB962C8B-B14F-4D97-AF65-F5344CB8AC3E}">
        <p14:creationId xmlns:p14="http://schemas.microsoft.com/office/powerpoint/2010/main" val="219763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122</Words>
  <Application>Microsoft Office PowerPoint</Application>
  <PresentationFormat>自定义</PresentationFormat>
  <Paragraphs>25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17</cp:revision>
  <dcterms:created xsi:type="dcterms:W3CDTF">2021-03-14T02:42:17Z</dcterms:created>
  <dcterms:modified xsi:type="dcterms:W3CDTF">2022-06-04T00:42:55Z</dcterms:modified>
</cp:coreProperties>
</file>